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1" r:id="rId3"/>
    <p:sldId id="260" r:id="rId4"/>
    <p:sldId id="257" r:id="rId5"/>
    <p:sldId id="258" r:id="rId6"/>
    <p:sldId id="259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5212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0432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3104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271213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835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992127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0841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2737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907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4527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248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764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068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6077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44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066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24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9119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4365104"/>
            <a:ext cx="7278960" cy="1913466"/>
          </a:xfrm>
        </p:spPr>
        <p:txBody>
          <a:bodyPr>
            <a:noAutofit/>
          </a:bodyPr>
          <a:lstStyle/>
          <a:p>
            <a:r>
              <a:rPr lang="ru-RU" cap="all" dirty="0">
                <a:ln w="3175" cmpd="sng"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Использование различных видов </a:t>
            </a:r>
            <a:r>
              <a:rPr lang="ru-RU" cap="all" dirty="0" smtClean="0">
                <a:ln w="3175" cmpd="sng"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оборудования </a:t>
            </a:r>
            <a:r>
              <a:rPr lang="ru-RU" cap="all" dirty="0">
                <a:ln w="3175" cmpd="sng"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 занятиях по физической культуре</a:t>
            </a:r>
          </a:p>
        </p:txBody>
      </p:sp>
      <p:pic>
        <p:nvPicPr>
          <p:cNvPr id="4" name="Рисунок 3" descr="D:\ЛОГОТИП\логотип интернет.jpg"/>
          <p:cNvPicPr/>
          <p:nvPr/>
        </p:nvPicPr>
        <p:blipFill>
          <a:blip r:embed="rId2"/>
          <a:stretch/>
        </p:blipFill>
        <p:spPr bwMode="auto">
          <a:xfrm>
            <a:off x="6012160" y="116632"/>
            <a:ext cx="2660754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67544" y="1081479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dirty="0"/>
              <a:t>Секция спортивных прыжков через резинку с детьми 5-7 лет «Прыжок </a:t>
            </a:r>
            <a:br>
              <a:rPr lang="ru-RU" sz="2800" dirty="0"/>
            </a:br>
            <a:r>
              <a:rPr lang="ru-RU" sz="2800" dirty="0"/>
              <a:t>в здоровое завтра»</a:t>
            </a:r>
          </a:p>
        </p:txBody>
      </p:sp>
    </p:spTree>
    <p:extLst>
      <p:ext uri="{BB962C8B-B14F-4D97-AF65-F5344CB8AC3E}">
        <p14:creationId xmlns:p14="http://schemas.microsoft.com/office/powerpoint/2010/main" val="356627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095" y="620688"/>
            <a:ext cx="9004905" cy="1524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b="1" cap="none" dirty="0">
                <a:ln w="50800"/>
                <a:solidFill>
                  <a:srgbClr val="FF0000"/>
                </a:solidFill>
              </a:rPr>
              <a:t>РЕСУРСНОЕ ОБЕСПЕЧЕНИЕ</a:t>
            </a:r>
            <a:r>
              <a:rPr lang="ru-RU" b="1" cap="none" dirty="0">
                <a:ln w="50800"/>
                <a:solidFill>
                  <a:schemeClr val="bg1">
                    <a:shade val="50000"/>
                  </a:schemeClr>
                </a:solidFill>
              </a:rPr>
              <a:t/>
            </a:r>
            <a:br>
              <a:rPr lang="ru-RU" b="1" cap="none" dirty="0">
                <a:ln w="50800"/>
                <a:solidFill>
                  <a:schemeClr val="bg1">
                    <a:shade val="50000"/>
                  </a:schemeClr>
                </a:solidFill>
              </a:rPr>
            </a:br>
            <a:r>
              <a:rPr lang="ru-RU" sz="1800" dirty="0">
                <a:latin typeface="Times New Roman"/>
                <a:cs typeface="Times New Roman"/>
              </a:rPr>
              <a:t>В детском саду </a:t>
            </a:r>
            <a:r>
              <a:rPr lang="ru-RU" sz="1800" dirty="0" smtClean="0">
                <a:latin typeface="Times New Roman"/>
                <a:cs typeface="Times New Roman"/>
              </a:rPr>
              <a:t>физкультурный зал оснащен:</a:t>
            </a:r>
            <a:br>
              <a:rPr lang="ru-RU" sz="1800" dirty="0" smtClean="0">
                <a:latin typeface="Times New Roman"/>
                <a:cs typeface="Times New Roman"/>
              </a:rPr>
            </a:br>
            <a:r>
              <a:rPr lang="ru-RU" sz="1800" dirty="0" smtClean="0">
                <a:latin typeface="Times New Roman"/>
                <a:cs typeface="Times New Roman"/>
              </a:rPr>
              <a:t>тренажёрами, тропой здоровья, различными </a:t>
            </a:r>
            <a:r>
              <a:rPr lang="ru-RU" sz="1800" dirty="0">
                <a:latin typeface="Times New Roman"/>
                <a:cs typeface="Times New Roman"/>
              </a:rPr>
              <a:t>видами </a:t>
            </a:r>
            <a:r>
              <a:rPr lang="ru-RU" sz="1800" dirty="0" smtClean="0">
                <a:latin typeface="Times New Roman"/>
                <a:cs typeface="Times New Roman"/>
              </a:rPr>
              <a:t>оборудования </a:t>
            </a:r>
            <a:endParaRPr lang="en-US" sz="1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60933" y="1037917"/>
            <a:ext cx="2605631" cy="47684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980" y="2961368"/>
            <a:ext cx="4608047" cy="34560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18455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9" name="Picture 3" descr="C:\Users\User\Desktop\грант 24-25\IMG-20241010-WA0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8774" y="1089594"/>
            <a:ext cx="4771498" cy="5560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331640" y="116632"/>
            <a:ext cx="6912768" cy="79208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Выявлены интересы возможности и потребности  воспитанников, исходя из которых, разработаны и реализуется  различные оздоровительные комплексы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5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грант 24-25\IMG2023100415462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33"/>
          <a:stretch/>
        </p:blipFill>
        <p:spPr bwMode="auto">
          <a:xfrm>
            <a:off x="179512" y="3717032"/>
            <a:ext cx="4162621" cy="26588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9" name="Picture 5" descr="C:\Users\User\Desktop\грант 24-25\IMG2022111810061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76" r="6648" b="3354"/>
          <a:stretch/>
        </p:blipFill>
        <p:spPr bwMode="auto">
          <a:xfrm>
            <a:off x="2512096" y="620688"/>
            <a:ext cx="3960440" cy="28404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0" name="Picture 6" descr="C:\Users\User\Desktop\грант 24-25\IMG202409200953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14"/>
          <a:stretch/>
        </p:blipFill>
        <p:spPr bwMode="auto">
          <a:xfrm>
            <a:off x="4492316" y="3717032"/>
            <a:ext cx="4544180" cy="26588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086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2" name="Picture 4" descr="C:\Users\User\Desktop\грант 24-25\IMG2022111811562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39"/>
          <a:stretch/>
        </p:blipFill>
        <p:spPr bwMode="auto">
          <a:xfrm>
            <a:off x="4587995" y="3933056"/>
            <a:ext cx="4527514" cy="28102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0" name="Picture 2" descr="C:\Users\User\Desktop\грант 24-25\IMG2022111810214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57" r="7797"/>
          <a:stretch/>
        </p:blipFill>
        <p:spPr bwMode="auto">
          <a:xfrm>
            <a:off x="179512" y="2955803"/>
            <a:ext cx="2950644" cy="38164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1" name="Picture 3" descr="C:\Users\User\Desktop\грант 24-25\IMG2024102810035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6" t="16483" r="4822"/>
          <a:stretch/>
        </p:blipFill>
        <p:spPr bwMode="auto">
          <a:xfrm>
            <a:off x="3275856" y="0"/>
            <a:ext cx="2952328" cy="37533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93900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esktop\грант 24-25\IMG2024102510072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7" t="6807"/>
          <a:stretch/>
        </p:blipFill>
        <p:spPr bwMode="auto">
          <a:xfrm>
            <a:off x="179512" y="188640"/>
            <a:ext cx="4700928" cy="28027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5" name="Picture 3" descr="C:\Users\User\Desktop\грант 24-25\IMG2024110708373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9" t="8804" r="3680" b="4653"/>
          <a:stretch/>
        </p:blipFill>
        <p:spPr bwMode="auto">
          <a:xfrm>
            <a:off x="3923928" y="3413140"/>
            <a:ext cx="4521303" cy="31083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163251"/>
            <a:ext cx="3024336" cy="36081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19457"/>
            <a:ext cx="2721103" cy="30437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24701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76672"/>
            <a:ext cx="2747797" cy="20608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476672"/>
            <a:ext cx="2915816" cy="21868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3501008"/>
            <a:ext cx="4700014" cy="26437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05474171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976</TotalTime>
  <Words>39</Words>
  <Application>Microsoft Office PowerPoint</Application>
  <PresentationFormat>Экран (4:3)</PresentationFormat>
  <Paragraphs>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Сектор</vt:lpstr>
      <vt:lpstr>Презентация PowerPoint</vt:lpstr>
      <vt:lpstr>РЕСУРСНОЕ ОБЕСПЕЧЕНИЕ В детском саду физкультурный зал оснащен: тренажёрами, тропой здоровья, различными видами оборудования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ДОУ 108  «Счастливое детство» «Спортивные тропинки!»</dc:title>
  <dc:creator>Пользователь</dc:creator>
  <cp:lastModifiedBy>Пользователь</cp:lastModifiedBy>
  <cp:revision>36</cp:revision>
  <dcterms:created xsi:type="dcterms:W3CDTF">2025-01-09T11:32:17Z</dcterms:created>
  <dcterms:modified xsi:type="dcterms:W3CDTF">2025-01-22T13:55:46Z</dcterms:modified>
</cp:coreProperties>
</file>